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47"/>
  </p:handoutMasterIdLst>
  <p:sldIdLst>
    <p:sldId id="266" r:id="rId12"/>
    <p:sldId id="304" r:id="rId13"/>
    <p:sldId id="305" r:id="rId14"/>
    <p:sldId id="306" r:id="rId15"/>
    <p:sldId id="308" r:id="rId16"/>
    <p:sldId id="309" r:id="rId17"/>
    <p:sldId id="327" r:id="rId18"/>
    <p:sldId id="310" r:id="rId19"/>
    <p:sldId id="312" r:id="rId20"/>
    <p:sldId id="313" r:id="rId21"/>
    <p:sldId id="311" r:id="rId22"/>
    <p:sldId id="314" r:id="rId23"/>
    <p:sldId id="326" r:id="rId24"/>
    <p:sldId id="316" r:id="rId25"/>
    <p:sldId id="317" r:id="rId26"/>
    <p:sldId id="318" r:id="rId27"/>
    <p:sldId id="319" r:id="rId28"/>
    <p:sldId id="321" r:id="rId29"/>
    <p:sldId id="320" r:id="rId30"/>
    <p:sldId id="324" r:id="rId31"/>
    <p:sldId id="325" r:id="rId32"/>
    <p:sldId id="322" r:id="rId33"/>
    <p:sldId id="328" r:id="rId34"/>
    <p:sldId id="329" r:id="rId35"/>
    <p:sldId id="330" r:id="rId36"/>
    <p:sldId id="331" r:id="rId37"/>
    <p:sldId id="335" r:id="rId38"/>
    <p:sldId id="336" r:id="rId39"/>
    <p:sldId id="337" r:id="rId40"/>
    <p:sldId id="338" r:id="rId41"/>
    <p:sldId id="339" r:id="rId42"/>
    <p:sldId id="340" r:id="rId43"/>
    <p:sldId id="332" r:id="rId44"/>
    <p:sldId id="333" r:id="rId45"/>
    <p:sldId id="334" r:id="rId46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1E2328"/>
    <a:srgbClr val="000000"/>
    <a:srgbClr val="59595B"/>
    <a:srgbClr val="F0F0F0"/>
    <a:srgbClr val="939598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6485" autoAdjust="0"/>
  </p:normalViewPr>
  <p:slideViewPr>
    <p:cSldViewPr snapToGrid="0">
      <p:cViewPr>
        <p:scale>
          <a:sx n="67" d="100"/>
          <a:sy n="67" d="100"/>
        </p:scale>
        <p:origin x="1118" y="379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07/11/2022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8AD5-4D6A-AB25-CB10-BB5A7036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1" y="3048262"/>
            <a:ext cx="4038318" cy="281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D781F-78D2-AD2F-DDE8-16C690CB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18" y="2552700"/>
            <a:ext cx="695325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60840-EC05-DD41-05EC-EE790521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8AD5-4D6A-AB25-CB10-BB5A7036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1" y="3048262"/>
            <a:ext cx="4038318" cy="281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D781F-78D2-AD2F-DDE8-16C690CB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18" y="2552700"/>
            <a:ext cx="695325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60840-EC05-DD41-05EC-EE790521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660E2-6EAB-9AC2-0C6F-95190E355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18" y="4624784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9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D815C17-8EC9-3CFC-F71C-B1874EDC3328}"/>
              </a:ext>
            </a:extLst>
          </p:cNvPr>
          <p:cNvSpPr/>
          <p:nvPr/>
        </p:nvSpPr>
        <p:spPr>
          <a:xfrm>
            <a:off x="4121730" y="4909496"/>
            <a:ext cx="4320540" cy="2224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/>
              <a:t>Increase</a:t>
            </a:r>
            <a:r>
              <a:rPr lang="nl-NL" sz="2400" dirty="0"/>
              <a:t> PC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jump</a:t>
            </a:r>
            <a:r>
              <a:rPr lang="nl-NL" sz="2400" dirty="0"/>
              <a:t> back </a:t>
            </a:r>
            <a:r>
              <a:rPr lang="nl-NL" sz="2400" dirty="0" err="1"/>
              <a:t>to</a:t>
            </a:r>
            <a:r>
              <a:rPr lang="nl-NL" sz="2400" dirty="0"/>
              <a:t> 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491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for even the smallest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br>
              <a:rPr lang="nl-NL" dirty="0"/>
            </a:br>
            <a:r>
              <a:rPr lang="nl-NL" dirty="0"/>
              <a:t>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4937760" y="3661471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6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8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0AF4C-6C38-9558-6C0C-1CEB25EDC1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27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2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does ARC?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89A65DE-7397-04A8-B4C2-E0127FFA2BDC}"/>
              </a:ext>
            </a:extLst>
          </p:cNvPr>
          <p:cNvSpPr/>
          <p:nvPr/>
        </p:nvSpPr>
        <p:spPr>
          <a:xfrm flipH="1">
            <a:off x="5052672" y="524637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does ARC?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89A65DE-7397-04A8-B4C2-E0127FFA2BDC}"/>
              </a:ext>
            </a:extLst>
          </p:cNvPr>
          <p:cNvSpPr/>
          <p:nvPr/>
        </p:nvSpPr>
        <p:spPr>
          <a:xfrm flipH="1">
            <a:off x="5052672" y="524637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03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35140" y="3661471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Program </a:t>
            </a:r>
            <a:r>
              <a:rPr lang="nl-NL" dirty="0" err="1"/>
              <a:t>should</a:t>
            </a:r>
            <a:r>
              <a:rPr lang="nl-NL" dirty="0"/>
              <a:t> halt (we have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)</a:t>
            </a:r>
          </a:p>
          <a:p>
            <a:r>
              <a:rPr lang="nl-NL" dirty="0"/>
              <a:t>User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step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program </a:t>
            </a:r>
            <a:r>
              <a:rPr lang="nl-NL" dirty="0" err="1"/>
              <a:t>one</a:t>
            </a:r>
            <a:r>
              <a:rPr lang="nl-NL" dirty="0"/>
              <a:t> step at a time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32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Program </a:t>
            </a:r>
            <a:r>
              <a:rPr lang="nl-NL" dirty="0" err="1"/>
              <a:t>should</a:t>
            </a:r>
            <a:r>
              <a:rPr lang="nl-NL" dirty="0"/>
              <a:t> halt (we have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)</a:t>
            </a:r>
          </a:p>
          <a:p>
            <a:r>
              <a:rPr lang="nl-NL" dirty="0"/>
              <a:t>User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step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program </a:t>
            </a:r>
            <a:r>
              <a:rPr lang="nl-NL" dirty="0" err="1"/>
              <a:t>one</a:t>
            </a:r>
            <a:r>
              <a:rPr lang="nl-NL" dirty="0"/>
              <a:t> step at a time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 </a:t>
            </a:r>
            <a:r>
              <a:rPr lang="nl-NL" dirty="0" err="1"/>
              <a:t>should</a:t>
            </a:r>
            <a:r>
              <a:rPr lang="nl-NL" dirty="0"/>
              <a:t> halt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9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C6012-C574-9626-A381-A54456F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C6012-C574-9626-A381-A54456F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3C0E8CE0-29EB-EDCF-8F3D-F6638F122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" y="2431971"/>
            <a:ext cx="4256047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7C77327-FAF7-3AF4-2060-232E00E99FD3}"/>
              </a:ext>
            </a:extLst>
          </p:cNvPr>
          <p:cNvSpPr/>
          <p:nvPr/>
        </p:nvSpPr>
        <p:spPr>
          <a:xfrm rot="11285094" flipV="1">
            <a:off x="1640471" y="2883510"/>
            <a:ext cx="4320540" cy="2224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PC is </a:t>
            </a:r>
            <a:r>
              <a:rPr lang="nl-NL" sz="2400" dirty="0" err="1"/>
              <a:t>incremented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563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C6012-C574-9626-A381-A54456F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0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8AD5-4D6A-AB25-CB10-BB5A7036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1" y="3048262"/>
            <a:ext cx="4038318" cy="2819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60840-EC05-DD41-05EC-EE790521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92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314</TotalTime>
  <Words>477</Words>
  <Application>Microsoft Office PowerPoint</Application>
  <PresentationFormat>Widescreen</PresentationFormat>
  <Paragraphs>75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Finite state machine (fsm)</vt:lpstr>
      <vt:lpstr>Finite state machine (fsm)</vt:lpstr>
      <vt:lpstr>Finite state machine (fsm)</vt:lpstr>
      <vt:lpstr>Microstore</vt:lpstr>
      <vt:lpstr>Microstore</vt:lpstr>
      <vt:lpstr>Microstore</vt:lpstr>
      <vt:lpstr>Microstore</vt:lpstr>
      <vt:lpstr>Microstore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Halting in microstore?</vt:lpstr>
      <vt:lpstr>The implications of using a FSM</vt:lpstr>
      <vt:lpstr>How do we know that the datapath is ready?</vt:lpstr>
      <vt:lpstr>How do we know that the datapath is ready?</vt:lpstr>
      <vt:lpstr>First solution: can we get every operation done in one cycle?</vt:lpstr>
      <vt:lpstr>First solution: can we get every operation done in one cycle?</vt:lpstr>
      <vt:lpstr>First solution: can we get every operation done in one cycle?</vt:lpstr>
      <vt:lpstr>SECOND solution: can the contents of the fsm change?</vt:lpstr>
      <vt:lpstr>So, we need to able able to cope with multiple clock cycles</vt:lpstr>
      <vt:lpstr>So, we need to able able to cope with multiple clock cycles</vt:lpstr>
      <vt:lpstr>So, we need to able able to cope with multiple clock cycles</vt:lpstr>
      <vt:lpstr>Acknowledge!</vt:lpstr>
      <vt:lpstr>The implications of using a FSM</vt:lpstr>
      <vt:lpstr>Debug mode</vt:lpstr>
      <vt:lpstr>Program should halt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Redeker, S. (Stach, Student B-EE)</cp:lastModifiedBy>
  <cp:revision>27</cp:revision>
  <dcterms:created xsi:type="dcterms:W3CDTF">2022-11-07T08:19:15Z</dcterms:created>
  <dcterms:modified xsi:type="dcterms:W3CDTF">2022-11-07T13:33:44Z</dcterms:modified>
  <cp:version>004</cp:version>
</cp:coreProperties>
</file>